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77" r:id="rId4"/>
    <p:sldId id="268" r:id="rId5"/>
    <p:sldId id="271" r:id="rId6"/>
    <p:sldId id="270" r:id="rId7"/>
    <p:sldId id="275" r:id="rId8"/>
    <p:sldId id="274" r:id="rId9"/>
    <p:sldId id="276" r:id="rId10"/>
    <p:sldId id="273" r:id="rId11"/>
    <p:sldId id="272" r:id="rId12"/>
    <p:sldId id="278" r:id="rId13"/>
    <p:sldId id="279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siree Suligan" initials="DS" lastIdx="1" clrIdx="0">
    <p:extLst>
      <p:ext uri="{19B8F6BF-5375-455C-9EA6-DF929625EA0E}">
        <p15:presenceInfo xmlns:p15="http://schemas.microsoft.com/office/powerpoint/2012/main" userId="S::DesireeS@datacom.co.nz::378a55ed-b708-4a3a-891e-29fcfa2297e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D4F"/>
    <a:srgbClr val="512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57610" autoAdjust="0"/>
  </p:normalViewPr>
  <p:slideViewPr>
    <p:cSldViewPr snapToGrid="0">
      <p:cViewPr varScale="1">
        <p:scale>
          <a:sx n="46" d="100"/>
          <a:sy n="46" d="100"/>
        </p:scale>
        <p:origin x="202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C0DB6-2778-4447-998E-8CC2EF48B82A}" type="datetimeFigureOut">
              <a:rPr lang="en-NZ" smtClean="0"/>
              <a:t>17/03/2020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62DA3-6D11-4AB8-8DAB-F16F92A4A81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800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62DA3-6D11-4AB8-8DAB-F16F92A4A811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5734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62DA3-6D11-4AB8-8DAB-F16F92A4A811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14481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NZ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62DA3-6D11-4AB8-8DAB-F16F92A4A811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3751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62DA3-6D11-4AB8-8DAB-F16F92A4A811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47764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62DA3-6D11-4AB8-8DAB-F16F92A4A811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13144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62DA3-6D11-4AB8-8DAB-F16F92A4A811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86295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62DA3-6D11-4AB8-8DAB-F16F92A4A811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5923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62DA3-6D11-4AB8-8DAB-F16F92A4A811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12078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62DA3-6D11-4AB8-8DAB-F16F92A4A811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35909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62DA3-6D11-4AB8-8DAB-F16F92A4A811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22500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62DA3-6D11-4AB8-8DAB-F16F92A4A811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0460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62DA3-6D11-4AB8-8DAB-F16F92A4A811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182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62DA3-6D11-4AB8-8DAB-F16F92A4A811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05030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84E88389-0427-4AC4-A171-5E6131748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736" y="299403"/>
            <a:ext cx="1598808" cy="17432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7907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6814988" y="6179607"/>
            <a:ext cx="5095072" cy="424616"/>
            <a:chOff x="6860708" y="6165662"/>
            <a:chExt cx="5095072" cy="424616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708" y="6182053"/>
              <a:ext cx="1171941" cy="39183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8418" y="6198657"/>
              <a:ext cx="1171942" cy="35862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3839" y="6165662"/>
              <a:ext cx="1171941" cy="4246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80"/>
            <a:stretch/>
          </p:blipFill>
          <p:spPr bwMode="invGray">
            <a:xfrm>
              <a:off x="9476129" y="6254044"/>
              <a:ext cx="1171940" cy="247853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E31C156-047B-46C4-8918-434FF0E3FE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2" y="6069832"/>
            <a:ext cx="1349038" cy="6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8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pic>
        <p:nvPicPr>
          <p:cNvPr id="7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B52C2B4-6C15-4D00-85DB-6C57338475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3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02730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3C7BC-58DC-420B-8746-F62EB9D07B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4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9028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3C7BC-58DC-420B-8746-F62EB9D07B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40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71799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DFF582E-8D2C-4455-925F-40D70F68A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8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92898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B7E76-7F93-4C69-964E-2B173E780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346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1461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17482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Title Only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B7E76-7F93-4C69-964E-2B173E780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10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8857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C1ACD68-261C-43D1-BC83-1C26FD936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98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12936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AE9F9CD-C149-414A-9835-6B3A783F12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91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83995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AE9F9CD-C149-414A-9835-6B3A783F12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27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3943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rgbClr val="E6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AE9F9CD-C149-414A-9835-6B3A783F12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37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19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2187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6" r:id="rId4"/>
    <p:sldLayoutId id="2147483674" r:id="rId5"/>
    <p:sldLayoutId id="2147483675" r:id="rId6"/>
    <p:sldLayoutId id="2147483672" r:id="rId7"/>
    <p:sldLayoutId id="2147483673" r:id="rId8"/>
    <p:sldLayoutId id="2147483652" r:id="rId9"/>
    <p:sldLayoutId id="2147483653" r:id="rId10"/>
    <p:sldLayoutId id="2147483661" r:id="rId11"/>
    <p:sldLayoutId id="2147483665" r:id="rId12"/>
    <p:sldLayoutId id="2147483668" r:id="rId13"/>
    <p:sldLayoutId id="2147483669" r:id="rId14"/>
    <p:sldLayoutId id="2147483654" r:id="rId15"/>
    <p:sldLayoutId id="2147483664" r:id="rId16"/>
    <p:sldLayoutId id="2147483662" r:id="rId17"/>
    <p:sldLayoutId id="2147483663" r:id="rId18"/>
    <p:sldLayoutId id="2147483670" r:id="rId19"/>
    <p:sldLayoutId id="2147483671" r:id="rId20"/>
    <p:sldLayoutId id="2147483656" r:id="rId21"/>
    <p:sldLayoutId id="2147483667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inextra.com/blogposting/16840/cloud-native-vs-cloud-agnostic-what-conundrum-behind-the-hype" TargetMode="External"/><Relationship Id="rId3" Type="http://schemas.openxmlformats.org/officeDocument/2006/relationships/image" Target="../media/image26.png"/><Relationship Id="rId7" Type="http://schemas.openxmlformats.org/officeDocument/2006/relationships/hyperlink" Target="https://serverless.com/" TargetMode="External"/><Relationship Id="rId12" Type="http://schemas.openxmlformats.org/officeDocument/2006/relationships/hyperlink" Target="https://avinetworks.com/glossary/container-deploymen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emf"/><Relationship Id="rId11" Type="http://schemas.openxmlformats.org/officeDocument/2006/relationships/hyperlink" Target="https://medium.com/@TechMagic/serverless-vs-docker-what-to-choose-in-2019-80cb80f4b680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blog.iron.io/strategies-for-cloud-agnostic-architectures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serverless-stack.com/chapters/what-is-serverless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N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Build cloud agnostic apps using the Serverless Framework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E797AC5-CA72-4C4B-8FF1-6B6793FE35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2371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FB540-6D02-44E5-91C6-AA0FF5F62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Setup, Training and Documentation</a:t>
            </a:r>
          </a:p>
        </p:txBody>
      </p:sp>
      <p:pic>
        <p:nvPicPr>
          <p:cNvPr id="1026" name="Picture 2" descr="Image result for node js">
            <a:extLst>
              <a:ext uri="{FF2B5EF4-FFF2-40B4-BE49-F238E27FC236}">
                <a16:creationId xmlns:a16="http://schemas.microsoft.com/office/drawing/2014/main" id="{17699916-9B1E-4A75-A5CB-9D83043C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897" y="3708700"/>
            <a:ext cx="2033570" cy="12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thub">
            <a:extLst>
              <a:ext uri="{FF2B5EF4-FFF2-40B4-BE49-F238E27FC236}">
                <a16:creationId xmlns:a16="http://schemas.microsoft.com/office/drawing/2014/main" id="{06B3CBF9-7B92-4B23-95B9-F239A7C68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80" y="3428999"/>
            <a:ext cx="3434290" cy="180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lack">
            <a:extLst>
              <a:ext uri="{FF2B5EF4-FFF2-40B4-BE49-F238E27FC236}">
                <a16:creationId xmlns:a16="http://schemas.microsoft.com/office/drawing/2014/main" id="{1C57C7A2-EAC2-4830-BEA4-59872C0EB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918" y="1690688"/>
            <a:ext cx="2267037" cy="151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udemy">
            <a:extLst>
              <a:ext uri="{FF2B5EF4-FFF2-40B4-BE49-F238E27FC236}">
                <a16:creationId xmlns:a16="http://schemas.microsoft.com/office/drawing/2014/main" id="{352FE807-4F64-4A75-B75C-0C43AC1A4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070" y="1690688"/>
            <a:ext cx="2917225" cy="145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72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A721D-F02E-4534-983F-DE616C292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When to use the Serverless Framework?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9C67D-F36A-426A-BFEB-E63141FE9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521146" cy="242411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8ACBB-8680-4BF6-8C90-8D4AEB688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15000"/>
            <a:ext cx="10515600" cy="461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1800" dirty="0"/>
              <a:t>Source: serverless.com/learn/comparisons/</a:t>
            </a:r>
          </a:p>
        </p:txBody>
      </p:sp>
    </p:spTree>
    <p:extLst>
      <p:ext uri="{BB962C8B-B14F-4D97-AF65-F5344CB8AC3E}">
        <p14:creationId xmlns:p14="http://schemas.microsoft.com/office/powerpoint/2010/main" val="4212090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EBB6-08D2-475B-9A74-48E81CA0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 few things to keep in mind…</a:t>
            </a:r>
          </a:p>
        </p:txBody>
      </p:sp>
      <p:pic>
        <p:nvPicPr>
          <p:cNvPr id="4100" name="Picture 4" descr="Image result for things to keep in mind">
            <a:extLst>
              <a:ext uri="{FF2B5EF4-FFF2-40B4-BE49-F238E27FC236}">
                <a16:creationId xmlns:a16="http://schemas.microsoft.com/office/drawing/2014/main" id="{9A08625C-15DC-46CF-B20E-69A3817C6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938" y="1690688"/>
            <a:ext cx="7570123" cy="454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707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ank you meme information technology">
            <a:extLst>
              <a:ext uri="{FF2B5EF4-FFF2-40B4-BE49-F238E27FC236}">
                <a16:creationId xmlns:a16="http://schemas.microsoft.com/office/drawing/2014/main" id="{FF84197C-F9F0-48B8-B503-F9AB274E4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0"/>
            <a:ext cx="5343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05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58781" y="5573899"/>
            <a:ext cx="11674438" cy="943882"/>
            <a:chOff x="128941" y="5573899"/>
            <a:chExt cx="11674438" cy="94388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41" y="5610335"/>
              <a:ext cx="2605115" cy="87101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049" y="5647243"/>
              <a:ext cx="2605115" cy="7971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264" y="5573899"/>
              <a:ext cx="2605115" cy="94388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80"/>
            <a:stretch/>
          </p:blipFill>
          <p:spPr bwMode="invGray">
            <a:xfrm>
              <a:off x="6175157" y="5770363"/>
              <a:ext cx="2605115" cy="550955"/>
            </a:xfrm>
            <a:prstGeom prst="rect">
              <a:avLst/>
            </a:prstGeom>
          </p:spPr>
        </p:pic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Reference material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DCDEA5-ACD3-4CA8-BA1D-6E2586233EC7}"/>
              </a:ext>
            </a:extLst>
          </p:cNvPr>
          <p:cNvSpPr/>
          <p:nvPr/>
        </p:nvSpPr>
        <p:spPr>
          <a:xfrm>
            <a:off x="838200" y="1859340"/>
            <a:ext cx="10515600" cy="3737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0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https://serverless.com/</a:t>
            </a:r>
            <a:endParaRPr lang="en-NZ" sz="2000"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0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https://www.finextra.com/blogposting/16840/cloud-native-vs-cloud-agnostic-what-conundrum-behind-the-hype</a:t>
            </a:r>
            <a:endParaRPr lang="en-NZ" sz="20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sz="20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https://serverless-stack.com/chapters/what-is-serverless.html</a:t>
            </a:r>
            <a:endParaRPr lang="en-NZ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https://blog.iron.io/strategies-for-cloud-agnostic-architectures/</a:t>
            </a:r>
            <a:endParaRPr lang="en-NZ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https://medium.com/@TechMagic/serverless-vs-docker-what-to-choose-in-2019-80cb80f4b680</a:t>
            </a:r>
            <a:endParaRPr lang="en-NZ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https://avinetworks.com/glossary/container-deployment/</a:t>
            </a:r>
            <a:endParaRPr lang="en-NZ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NZ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127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78DA-02E8-4358-8DA1-FB1BAADA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Presenter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4D4B5-9EAC-4BA2-9DBE-46D2362A77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Z" dirty="0"/>
              <a:t>Desiree Suligan</a:t>
            </a:r>
          </a:p>
          <a:p>
            <a:pPr marL="0" indent="0">
              <a:buNone/>
            </a:pPr>
            <a:r>
              <a:rPr lang="en-NZ" dirty="0"/>
              <a:t>Developer – IoT and Integration</a:t>
            </a:r>
          </a:p>
          <a:p>
            <a:pPr marL="0" indent="0">
              <a:buNone/>
            </a:pPr>
            <a:r>
              <a:rPr lang="en-NZ" dirty="0"/>
              <a:t>Datacom NZ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DesireeS@datacom.co.nz</a:t>
            </a:r>
          </a:p>
        </p:txBody>
      </p:sp>
    </p:spTree>
    <p:extLst>
      <p:ext uri="{BB962C8B-B14F-4D97-AF65-F5344CB8AC3E}">
        <p14:creationId xmlns:p14="http://schemas.microsoft.com/office/powerpoint/2010/main" val="2074097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5E501-8154-4D9D-8B8A-3BEE49F3A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2054" name="Picture 6" descr="Image result for memory lane">
            <a:extLst>
              <a:ext uri="{FF2B5EF4-FFF2-40B4-BE49-F238E27FC236}">
                <a16:creationId xmlns:a16="http://schemas.microsoft.com/office/drawing/2014/main" id="{F41BF0FE-E054-440A-BCD9-6047AB53E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410"/>
            <a:ext cx="12192000" cy="455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48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1600-6A22-46F1-89C3-9F5DA409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Cloud Native vs. “Cloud Agnostic”</a:t>
            </a:r>
          </a:p>
        </p:txBody>
      </p:sp>
      <p:pic>
        <p:nvPicPr>
          <p:cNvPr id="1026" name="Picture 2" descr="Image result for cloud agnostic vs cloud native">
            <a:extLst>
              <a:ext uri="{FF2B5EF4-FFF2-40B4-BE49-F238E27FC236}">
                <a16:creationId xmlns:a16="http://schemas.microsoft.com/office/drawing/2014/main" id="{47210BCE-9F08-47DA-AD8B-2680EAFA6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3212"/>
            <a:ext cx="12192000" cy="507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557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82A0-F7E2-48ED-9145-EA024500A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Containerization and Serverless Framework</a:t>
            </a:r>
          </a:p>
        </p:txBody>
      </p:sp>
      <p:pic>
        <p:nvPicPr>
          <p:cNvPr id="3074" name="Picture 2" descr="Image result for docker">
            <a:extLst>
              <a:ext uri="{FF2B5EF4-FFF2-40B4-BE49-F238E27FC236}">
                <a16:creationId xmlns:a16="http://schemas.microsoft.com/office/drawing/2014/main" id="{7A219303-660A-4CE1-8F94-00B9AC436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1690688"/>
            <a:ext cx="4191000" cy="357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serverless">
            <a:extLst>
              <a:ext uri="{FF2B5EF4-FFF2-40B4-BE49-F238E27FC236}">
                <a16:creationId xmlns:a16="http://schemas.microsoft.com/office/drawing/2014/main" id="{DD4BB7DD-B5DC-4D7E-9DF3-46045A8B6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2" y="1690688"/>
            <a:ext cx="3424237" cy="34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53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18639-39DD-440D-8FAC-C77CCE22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4638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0A971-32CD-4A59-BBBD-077F8D42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5CEF4-84AA-4CFE-9D52-DA5447B8A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690688"/>
            <a:ext cx="111442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6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0DEC8-1F2D-491A-AE99-77206ED9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Versions and Pricing Tiers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6D001-335B-4DF2-A4E7-84FE8061E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979" y="1363686"/>
            <a:ext cx="6012042" cy="52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78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91D8-6CC6-4516-BCFB-BF7C63C1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Support and Training Add-Ons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D33DC-373F-43F4-94AE-4C121D133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99" y="1690688"/>
            <a:ext cx="8143802" cy="310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93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B2020_Template.potx" id="{DC354B39-79F3-4C74-9BBF-4F45DEE1CBA4}" vid="{3CE380DB-71C0-47A4-979F-C830D68C5A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GIB2020_Template</Template>
  <TotalTime>1</TotalTime>
  <Words>151</Words>
  <Application>Microsoft Office PowerPoint</Application>
  <PresentationFormat>Widescreen</PresentationFormat>
  <Paragraphs>37</Paragraphs>
  <Slides>14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Build cloud agnostic apps using the Serverless Framework</vt:lpstr>
      <vt:lpstr>Presenter</vt:lpstr>
      <vt:lpstr>PowerPoint Presentation</vt:lpstr>
      <vt:lpstr>Cloud Native vs. “Cloud Agnostic”</vt:lpstr>
      <vt:lpstr>Containerization and Serverless Framework</vt:lpstr>
      <vt:lpstr>Demo</vt:lpstr>
      <vt:lpstr>Providers</vt:lpstr>
      <vt:lpstr>Versions and Pricing Tiers</vt:lpstr>
      <vt:lpstr>Support and Training Add-Ons</vt:lpstr>
      <vt:lpstr>Setup, Training and Documentation</vt:lpstr>
      <vt:lpstr>When to use the Serverless Framework?</vt:lpstr>
      <vt:lpstr>A few things to keep in mind…</vt:lpstr>
      <vt:lpstr>PowerPoint Presentation</vt:lpstr>
      <vt:lpstr>Reference material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cloud agnostic apps using the Serverless Framework</dc:title>
  <dc:creator>Desiree Suligan</dc:creator>
  <cp:lastModifiedBy>Desiree Suligan</cp:lastModifiedBy>
  <cp:revision>11</cp:revision>
  <dcterms:created xsi:type="dcterms:W3CDTF">2020-03-16T21:51:55Z</dcterms:created>
  <dcterms:modified xsi:type="dcterms:W3CDTF">2020-03-16T21:53:09Z</dcterms:modified>
</cp:coreProperties>
</file>